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1440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422494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Batang" pitchFamily="18" charset="-127"/>
                <a:ea typeface="Batang" pitchFamily="18" charset="-127"/>
              </a:rPr>
              <a:t>Музей творчества </a:t>
            </a:r>
            <a:r>
              <a:rPr lang="ru-RU" sz="2800" b="1" dirty="0" err="1" smtClean="0">
                <a:latin typeface="Batang" pitchFamily="18" charset="-127"/>
                <a:ea typeface="Batang" pitchFamily="18" charset="-127"/>
              </a:rPr>
              <a:t>Разиля</a:t>
            </a:r>
            <a:r>
              <a:rPr lang="ru-RU" sz="2800" b="1" dirty="0" smtClean="0">
                <a:latin typeface="Batang" pitchFamily="18" charset="-127"/>
                <a:ea typeface="Batang" pitchFamily="18" charset="-127"/>
              </a:rPr>
              <a:t> Валеева</a:t>
            </a:r>
            <a:endParaRPr lang="ru-RU" sz="2800" b="1" dirty="0"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1837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144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34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144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758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144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72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144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74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-26864"/>
            <a:ext cx="30861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0"/>
            <a:ext cx="30861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91880" y="620688"/>
            <a:ext cx="21602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Музей творчества открылся в 2006 году, он расположен на 4 этаже нашей школы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3519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1258" y="3933056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Руководитель музея – </a:t>
            </a:r>
            <a:r>
              <a:rPr lang="ru-RU" b="1" i="1" dirty="0" err="1" smtClean="0"/>
              <a:t>Тухватуллина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Гульназ</a:t>
            </a:r>
            <a:r>
              <a:rPr lang="ru-RU" b="1" i="1" dirty="0" smtClean="0"/>
              <a:t> </a:t>
            </a:r>
            <a:r>
              <a:rPr lang="ru-RU" b="1" i="1" dirty="0" err="1" smtClean="0"/>
              <a:t>Минахметовна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6521990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Экран (4:3)</PresentationFormat>
  <Paragraphs>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214</dc:creator>
  <cp:lastModifiedBy>214</cp:lastModifiedBy>
  <cp:revision>1</cp:revision>
  <dcterms:created xsi:type="dcterms:W3CDTF">2024-06-17T12:08:46Z</dcterms:created>
  <dcterms:modified xsi:type="dcterms:W3CDTF">2024-06-17T12:14:46Z</dcterms:modified>
</cp:coreProperties>
</file>